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1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3"/>
    <p:restoredTop sz="94718"/>
  </p:normalViewPr>
  <p:slideViewPr>
    <p:cSldViewPr snapToGrid="0">
      <p:cViewPr varScale="1">
        <p:scale>
          <a:sx n="112" d="100"/>
          <a:sy n="112" d="100"/>
        </p:scale>
        <p:origin x="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5FDC1-418B-F2A0-C66B-7F170710D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4A942F-CD0E-4E27-37CF-5F16D09B4B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24A62-0841-60B1-688D-4D46D4895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48C49D-71DC-1950-E8B9-99AEA2BBF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9E4E8D-4969-DC73-0E0A-CD7F97D36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1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81C16-892F-597F-E08B-0333791C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31B96-5A62-6916-3DB2-12E704295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82F50-C12E-6D08-5323-3F9E91C85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F16A1-1E0F-7559-3CDF-199BFE584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0543E-B6D8-6ECE-494B-8DAFCF6DE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5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B06CFE-1C44-BBD5-E8E0-81DAA8B46F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B349A-7A3C-C841-42AE-B91C83467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EA9F-2B83-AE1B-8BEE-99FBAE5E9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14FA0-1E92-0273-421E-C9CE88F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F9739-6E6A-0506-364A-F36A5D9AB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4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7ACE7-82B7-B2FF-44D7-CA3EB2DD4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5E088-6EDE-1C24-57F7-FA18984CF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D6594-7DFC-95B8-35C9-2F79FA18C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7A6AC-9005-BBE0-37F6-426DEE110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4F031-BB1D-3EF3-D926-AD3FFFFFC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77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2A165-913D-C786-0B21-8C0F37038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BA87D-7089-33D2-6BD9-01D2ACC1C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289FA9-FFD7-7AF9-ED93-6BE020351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1F4C92-B0D6-58A1-CCB0-AF48E4AAF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2D040D-2FB1-2E1E-5BB1-7222707D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033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995D9-E1A8-EE9D-71BF-98528129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2E982-17CF-8479-6F73-10187AC7FE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A45F24-001C-E330-482C-9959FF79F1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C7670-E9F6-AA8E-CB18-2946B828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4E630-79CF-1C26-A932-C324EBD1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27EB9-4255-9345-6FC7-C977B653B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54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9A36-1826-51BC-1C7F-D349D63B9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F567F-3596-AFE0-610F-3371B7267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98B41-9BA1-770F-FE6F-F2367C7453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F53595-865B-1C97-2EA8-C47EEC0FB2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F3ACEB-B994-F566-B97B-50DD7E46D7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1A2249-65E8-6136-762E-8ABAC125E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859AE2-3653-FF2D-8F1E-D0B7762A1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8D004-E520-F6F6-2BB8-CB9549B9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3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F127-A939-DF5C-F2F4-913EB0136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1BE6C-68ED-4ACD-DE6E-78032C5E3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E29344-AB37-639F-BA25-4B1CA8B2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8B2703-48A6-7ED4-A6CB-3BE75940B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675AB1-3FE1-9DE3-65E7-E4CC93A4A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74C9F2-E5AA-3005-43E2-A0CADE273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AA8FA-1C13-E13E-0C84-6F69AF7B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4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B48E-EFC3-2DFD-DBE0-9A54D976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007D-7394-753F-B7D7-C3265542C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871D1-61D0-EB04-D63E-FB7AE12402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3E70D-9B01-6FC5-7B37-F3D6ABA1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A48560-9B43-73D7-FA88-25078CB93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A238F-0EE1-AA61-A1A2-9C6599991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20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D57D7-107C-C12D-ADE4-4DCEB0B9F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D33C1F-3490-94A4-55E9-F9B5A9884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2B1F45-DAD1-EE69-9E0A-E1514B14D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0A7732-5ACA-0ED2-DA8A-71F17042A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5844FE-E524-879B-D3F9-C38B6EE40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4D873-C76F-9A9D-98F9-4BB8D9002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5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BED0BE-8B23-53C6-6580-2CF698599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2BBB6-6781-DDEA-0847-B2075CD91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8F5E2-8F35-12A7-9AF5-5D711CDE5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65404-5324-604A-859A-1B8599732E00}" type="datetimeFigureOut">
              <a:rPr lang="en-US" smtClean="0"/>
              <a:t>11/4/22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9D64C-AC9E-DD0D-E76F-3B7A5AE96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AA3C7F-C7C4-6DB9-B823-847B7D968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6E738-706D-9C42-95E3-815202EBA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A050-2E2F-61CF-FBB5-CF2E079FEA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60199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A2479A-1751-BD1B-DAC0-A4B2B56059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 Event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Gray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November 4, 2022</a:t>
            </a:r>
          </a:p>
        </p:txBody>
      </p:sp>
    </p:spTree>
    <p:extLst>
      <p:ext uri="{BB962C8B-B14F-4D97-AF65-F5344CB8AC3E}">
        <p14:creationId xmlns:p14="http://schemas.microsoft.com/office/powerpoint/2010/main" val="1601309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Logistics of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3"/>
            <a:ext cx="10971523" cy="5384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a journal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84003D-6026-BDA6-CFD2-716E97A37F94}"/>
              </a:ext>
            </a:extLst>
          </p:cNvPr>
          <p:cNvSpPr txBox="1">
            <a:spLocks/>
          </p:cNvSpPr>
          <p:nvPr/>
        </p:nvSpPr>
        <p:spPr>
          <a:xfrm>
            <a:off x="6096000" y="1173893"/>
            <a:ext cx="5257800" cy="505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49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Logistics of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3"/>
            <a:ext cx="10971523" cy="5384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you know which journal to submit to?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 the journals.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kinds of articles do they publish?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 their articles look like?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methods do they use?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questions do they ask?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don’t know, ask.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you will only learn fully yourself by reading the journals.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84003D-6026-BDA6-CFD2-716E97A37F94}"/>
              </a:ext>
            </a:extLst>
          </p:cNvPr>
          <p:cNvSpPr txBox="1">
            <a:spLocks/>
          </p:cNvSpPr>
          <p:nvPr/>
        </p:nvSpPr>
        <p:spPr>
          <a:xfrm>
            <a:off x="6096000" y="1173893"/>
            <a:ext cx="5257800" cy="505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72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Logistics of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3"/>
            <a:ext cx="10971523" cy="538456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a journal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Verify the submission requirements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Submit (usually online)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editor reviews whether it is a possible publication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so, it is “sent out” to 2-4 peer reviewers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Most, but not all, are “double blind”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standards for acceptance differ by journal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Outcomes: Reject or Revise-and-Resubmit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receive the reviews in either case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84003D-6026-BDA6-CFD2-716E97A37F94}"/>
              </a:ext>
            </a:extLst>
          </p:cNvPr>
          <p:cNvSpPr txBox="1">
            <a:spLocks/>
          </p:cNvSpPr>
          <p:nvPr/>
        </p:nvSpPr>
        <p:spPr>
          <a:xfrm>
            <a:off x="6096000" y="1173893"/>
            <a:ext cx="5257800" cy="505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05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Logistics of Publishing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2"/>
            <a:ext cx="10971523" cy="553170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Revise-and-Resubmit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 your work in line with the reviews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Prepare a Revision Memo with your revised manuscript, outlining the changes you made, and responses to the reviews.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Resubmit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outcomes: another R&amp;R, conditional acceptance, rejection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conditional acceptance, you will make a limited set of revisions that the editor will verify.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Finally, acceptance.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Proofs, contracts, data uploading, etc. etc.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Article in print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84003D-6026-BDA6-CFD2-716E97A37F94}"/>
              </a:ext>
            </a:extLst>
          </p:cNvPr>
          <p:cNvSpPr txBox="1">
            <a:spLocks/>
          </p:cNvSpPr>
          <p:nvPr/>
        </p:nvSpPr>
        <p:spPr>
          <a:xfrm>
            <a:off x="6096000" y="1173893"/>
            <a:ext cx="5257800" cy="505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2"/>
            <a:ext cx="10971523" cy="553170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takes a long time.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84003D-6026-BDA6-CFD2-716E97A37F94}"/>
              </a:ext>
            </a:extLst>
          </p:cNvPr>
          <p:cNvSpPr txBox="1">
            <a:spLocks/>
          </p:cNvSpPr>
          <p:nvPr/>
        </p:nvSpPr>
        <p:spPr>
          <a:xfrm>
            <a:off x="6096000" y="1173893"/>
            <a:ext cx="5257800" cy="5053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8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10B3-6A1C-1427-DEFC-F5E98D79A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0128433-FCA6-CF72-F2A2-E599F8A17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7889444" cy="4105618"/>
          </a:xfr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5870CD4C-43C2-C863-79C0-77E9B4FBF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698" y="2586166"/>
            <a:ext cx="8526302" cy="427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608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2"/>
            <a:ext cx="11108727" cy="553170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takes a long time and a lot can change along the way.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Rejection is common.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getting rejections, because you should be submitting papers.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Text, whiteboard&#10;&#10;Description automatically generated">
            <a:extLst>
              <a:ext uri="{FF2B5EF4-FFF2-40B4-BE49-F238E27FC236}">
                <a16:creationId xmlns:a16="http://schemas.microsoft.com/office/drawing/2014/main" id="{7098FEBA-04D5-F39C-055B-E9B6E39753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669" y="2640226"/>
            <a:ext cx="6326661" cy="4217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08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0F70-56F3-D2AF-B1FA-1AF6F521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43338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few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0834-672C-A50E-1A60-A4F993ACB1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614" y="1173892"/>
            <a:ext cx="11108727" cy="5531707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takes a long time and a lot can change along the way.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Rejection is common.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getting rejections, because you should be submitting papers.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 that this is a process of people – even if you never see them.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polite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flexible</a:t>
            </a:r>
          </a:p>
          <a:p>
            <a:pPr lvl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timely</a:t>
            </a:r>
          </a:p>
          <a:p>
            <a:pPr lvl="1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2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330</Words>
  <Application>Microsoft Macintosh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Publishing</vt:lpstr>
      <vt:lpstr>The Logistics of Publishing</vt:lpstr>
      <vt:lpstr>The Logistics of Publishing</vt:lpstr>
      <vt:lpstr>The Logistics of Publishing</vt:lpstr>
      <vt:lpstr>The Logistics of Publishing</vt:lpstr>
      <vt:lpstr>A few notes</vt:lpstr>
      <vt:lpstr>PowerPoint Presentation</vt:lpstr>
      <vt:lpstr>A few notes</vt:lpstr>
      <vt:lpstr>A few notes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</dc:title>
  <dc:creator>Thomas Gray</dc:creator>
  <cp:lastModifiedBy>Kim, Dohyeong</cp:lastModifiedBy>
  <cp:revision>2</cp:revision>
  <dcterms:created xsi:type="dcterms:W3CDTF">2022-11-04T15:32:38Z</dcterms:created>
  <dcterms:modified xsi:type="dcterms:W3CDTF">2022-11-04T22:50:31Z</dcterms:modified>
</cp:coreProperties>
</file>